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953EA-6EAB-6C29-BABF-BEAD559DD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BE4636-1DA0-44FA-B73C-3D6A9C953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209941-05CD-2299-CAF5-63AB0767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13C2B2-F7E9-C233-7ED0-C21D6D92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087982-5C8A-1C3A-2C54-49C65F1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77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13DB5-A411-DD03-43E2-040EB73B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9105A2-DF24-196D-2FFC-9D661B53C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776413-1844-AD00-D1AF-EBF963C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A48EEC-49F4-5E00-8DE1-D02C2BFC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52DF9F-8F22-3573-682E-05D3F7DD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86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CCA8A94-DB68-5136-F6E9-9723AF53F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72BFB8-13FF-3584-9B16-EA25408A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D8D9BA-B134-F682-F4A7-E4056252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D972AE-AD0E-3579-275E-F32B2FBC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D008D3-4788-CDFA-688E-983C2517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60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DBB6D2-FD4D-C2CB-4523-32504BA6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A3A13-4143-E813-887E-07B65531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90C9CE-669C-E0DB-F6BB-8B0793E1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0F0DC-38C9-F114-D9EC-D6BF9B11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325AA-9803-E438-2B2D-330CBBD3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20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4931C-0D84-7632-7949-D82246C5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0F8605-B82A-6C58-DD72-946861086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86214-1650-CE41-AD39-45624BDF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99D2AF-9766-2CB3-719D-C7976354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4CBDF7-2462-F16D-E351-871D5EDF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66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F7B9A-CCF5-790D-31C3-3708C6FE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232C5-AC3F-A0D7-C0E7-46D9AF930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16DBAC-B465-F04D-2AED-710A96B1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28C18E-E68E-F77B-848F-044ADFD7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CA74B4-AC7B-D23F-AF01-7788811C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89AD56-593D-0A18-4907-686085F2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83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1F0FD-4B16-962B-BE69-D7B406BF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3DC69-B4FB-4159-1A75-0FCA05434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C3264B-A30C-D44F-E3FD-58813F17D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19FCDF-8506-9B33-A331-8139C5A1D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56479B-BDDC-ADED-2A07-B18DAB989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88CD93-C060-B222-4904-8E3CF93D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76C036B-E747-1C37-C03C-7EA621DB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8151CD-06CF-A6FD-004F-BC92F04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55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C94EF-4A82-F908-8C17-5F43C9A2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88EF91-C1B8-B6EF-5214-C58E7916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BEFBF6F-9B95-FCF9-EADF-330974E1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F1FB2E-A935-4292-FC88-99624E4A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09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FAC227-8C48-64B1-8A17-9F109C29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75C9F5-F4D7-9840-824D-486918B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C86CE8-6373-232B-AFBF-365E5463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84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CE24F-C99F-7FC0-D9A5-0FFE1188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D1ED1-D9C8-F18C-A744-640C3B73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4CE427-D06D-7A95-697E-08F839DE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CA420C-C0B5-8D61-B221-640B45E9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E67657-54C1-2DBB-B164-925636AE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D475C2-8C44-4127-B7F4-53A88F89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14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CB2E0-B5EF-7002-4893-9B233D95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C1EE757-3AF5-412C-F431-157B1519B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040289-87BA-4629-7954-4E44272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450C4A-C123-B690-E213-9A3E8976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0D5545-EA60-9A88-C80C-92C416BE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9B5A28-93DE-40B1-0477-177246CA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46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14B1581-E043-8987-AE91-28E0B93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6E407B-248A-9079-730B-AFFC4B7B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08A60D-DC42-5D1F-AF42-C89E0AD65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F2C30-5C1E-442B-83F7-B6D5A6D7AEC8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B2E63E-6373-5653-C37A-CF8A5FD85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936C61-1A0D-E7C9-B0B8-4C4935B4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508C6-278F-4BA4-B5E0-9174939B9A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4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g0983230881/Rainbow-Petal_Hermite-Curve/tree/main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76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F5E259D-B1FF-3FF8-23D9-F08E39AB3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zh-TW" altLang="en-US" sz="5200">
                <a:solidFill>
                  <a:schemeClr val="tx2"/>
                </a:solidFill>
              </a:rPr>
              <a:t>圖學畫圖 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A04727-E191-639B-59F9-3B02DF8A3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B0943027 </a:t>
            </a:r>
            <a:r>
              <a:rPr lang="zh-TW" altLang="en-US">
                <a:solidFill>
                  <a:schemeClr val="tx2"/>
                </a:solidFill>
              </a:rPr>
              <a:t>黃晉晟</a:t>
            </a:r>
          </a:p>
        </p:txBody>
      </p:sp>
    </p:spTree>
    <p:extLst>
      <p:ext uri="{BB962C8B-B14F-4D97-AF65-F5344CB8AC3E}">
        <p14:creationId xmlns:p14="http://schemas.microsoft.com/office/powerpoint/2010/main" val="179150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524C8EB-C4F7-C77A-1E78-6448FCBF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5" y="1478692"/>
            <a:ext cx="7889399" cy="45629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18B9E2-123E-1285-0D93-7AAB8DB6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30" y="3121179"/>
            <a:ext cx="5316144" cy="61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EA1A87-A5CF-C28E-FC24-B17E65F74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75863" b="6740"/>
          <a:stretch/>
        </p:blipFill>
        <p:spPr>
          <a:xfrm>
            <a:off x="7683669" y="3423665"/>
            <a:ext cx="482866" cy="2487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02D041-3EEB-29E9-D1D2-7DFD2EA50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2" t="1" r="50000" b="6740"/>
          <a:stretch/>
        </p:blipFill>
        <p:spPr>
          <a:xfrm>
            <a:off x="8887823" y="3421838"/>
            <a:ext cx="505097" cy="2487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53D476C-CC1F-EE85-43C4-5DE319685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" r="23011" b="10005"/>
          <a:stretch/>
        </p:blipFill>
        <p:spPr>
          <a:xfrm>
            <a:off x="10099696" y="3426191"/>
            <a:ext cx="539931" cy="2400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5F49F9E-2586-EB3C-C1BB-3F7F2DFEC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1" t="1" b="6740"/>
          <a:stretch/>
        </p:blipFill>
        <p:spPr>
          <a:xfrm>
            <a:off x="11154841" y="3424617"/>
            <a:ext cx="425498" cy="248758"/>
          </a:xfrm>
          <a:prstGeom prst="rect">
            <a:avLst/>
          </a:prstGeom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7056361-B314-F998-4BB2-21F4D08DBEAA}"/>
              </a:ext>
            </a:extLst>
          </p:cNvPr>
          <p:cNvSpPr txBox="1">
            <a:spLocks/>
          </p:cNvSpPr>
          <p:nvPr/>
        </p:nvSpPr>
        <p:spPr>
          <a:xfrm>
            <a:off x="507745" y="295711"/>
            <a:ext cx="5083157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Hermite Spline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9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82C3F2-7013-17CB-D9E7-05A8E57D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855248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Rotation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79028D-2663-0400-23E6-F97BD4CB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8346191" cy="51292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B09E6A1-F805-E638-87D0-7A87EDFD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147" y="5275157"/>
            <a:ext cx="2238687" cy="61921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E766BB-4E91-551A-F54C-A0E4B430D491}"/>
              </a:ext>
            </a:extLst>
          </p:cNvPr>
          <p:cNvSpPr txBox="1"/>
          <p:nvPr/>
        </p:nvSpPr>
        <p:spPr>
          <a:xfrm>
            <a:off x="8853937" y="3501601"/>
            <a:ext cx="2830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這裡對花瓣的處理包含了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旋轉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填顏色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合併節點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依花瓣數決定旋轉角度</a:t>
            </a:r>
          </a:p>
        </p:txBody>
      </p:sp>
    </p:spTree>
    <p:extLst>
      <p:ext uri="{BB962C8B-B14F-4D97-AF65-F5344CB8AC3E}">
        <p14:creationId xmlns:p14="http://schemas.microsoft.com/office/powerpoint/2010/main" val="100536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318C363-D22B-8335-8280-70FD8582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10363200" cy="3819135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5D8F517-BD07-CE75-18D8-2D9C485E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855248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Rotation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AF6F44-3058-3BAC-7990-58F1CAED8B15}"/>
              </a:ext>
            </a:extLst>
          </p:cNvPr>
          <p:cNvSpPr txBox="1"/>
          <p:nvPr/>
        </p:nvSpPr>
        <p:spPr>
          <a:xfrm>
            <a:off x="507746" y="5412299"/>
            <a:ext cx="531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這裡是讓</a:t>
            </a:r>
            <a:r>
              <a:rPr lang="zh-TW" altLang="en-US" dirty="0">
                <a:solidFill>
                  <a:srgbClr val="0070C0"/>
                </a:solidFill>
              </a:rPr>
              <a:t>左花瓣</a:t>
            </a:r>
            <a:r>
              <a:rPr lang="zh-TW" altLang="en-US" dirty="0"/>
              <a:t>的點與</a:t>
            </a:r>
            <a:r>
              <a:rPr lang="zh-TW" altLang="en-US" dirty="0">
                <a:solidFill>
                  <a:srgbClr val="0070C0"/>
                </a:solidFill>
              </a:rPr>
              <a:t>右花瓣</a:t>
            </a:r>
            <a:r>
              <a:rPr lang="zh-TW" altLang="en-US" dirty="0"/>
              <a:t>的點結合，變成一片</a:t>
            </a:r>
            <a:r>
              <a:rPr lang="zh-TW" altLang="en-US" dirty="0">
                <a:solidFill>
                  <a:srgbClr val="FFC0CB"/>
                </a:solidFill>
                <a:highlight>
                  <a:srgbClr val="808080"/>
                </a:highlight>
              </a:rPr>
              <a:t>完整的花瓣</a:t>
            </a:r>
            <a:r>
              <a:rPr lang="zh-TW" altLang="en-US" dirty="0"/>
              <a:t>，接著填入預設的十六進位的顏色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3C2D0-67A9-9AF9-D5CA-1E43E08D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62" y="4240605"/>
            <a:ext cx="1713032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336DB66-E9AF-C7D7-BDDC-A31B83DE590E}"/>
              </a:ext>
            </a:extLst>
          </p:cNvPr>
          <p:cNvCxnSpPr>
            <a:cxnSpLocks/>
          </p:cNvCxnSpPr>
          <p:nvPr/>
        </p:nvCxnSpPr>
        <p:spPr>
          <a:xfrm flipV="1">
            <a:off x="1890477" y="4515316"/>
            <a:ext cx="8793601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4D45EDA-1C6E-F0F7-0B79-2A909A58A4F7}"/>
              </a:ext>
            </a:extLst>
          </p:cNvPr>
          <p:cNvCxnSpPr>
            <a:cxnSpLocks/>
          </p:cNvCxnSpPr>
          <p:nvPr/>
        </p:nvCxnSpPr>
        <p:spPr>
          <a:xfrm flipV="1">
            <a:off x="3248298" y="5399236"/>
            <a:ext cx="7435780" cy="9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8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D0B93DE-A00D-38EC-B378-3CF8EB42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975521" cy="546462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D532264-27FF-0171-2841-1EF58694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46" y="295711"/>
            <a:ext cx="3175980" cy="11499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6A816E-3AA9-39E7-B84D-87EDF33E616C}"/>
              </a:ext>
            </a:extLst>
          </p:cNvPr>
          <p:cNvSpPr txBox="1"/>
          <p:nvPr/>
        </p:nvSpPr>
        <p:spPr>
          <a:xfrm>
            <a:off x="7657439" y="1445622"/>
            <a:ext cx="28303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主要處理</a:t>
            </a: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/>
              <a:t>切線向量</a:t>
            </a: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/>
              <a:t>控制點</a:t>
            </a: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117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225EBF-D0F6-487D-F878-748CB2BB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888764" cy="4834747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A150F2-ED3E-F9AC-479A-DC23446D89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96510" y="1445622"/>
            <a:ext cx="4186362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TW" altLang="en-US" dirty="0"/>
              <a:t>主要處理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自訂花瓣顏色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動態調整花瓣數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5483CF6-B9FF-EAC6-4D98-1484248552AA}"/>
              </a:ext>
            </a:extLst>
          </p:cNvPr>
          <p:cNvSpPr txBox="1">
            <a:spLocks/>
          </p:cNvSpPr>
          <p:nvPr/>
        </p:nvSpPr>
        <p:spPr>
          <a:xfrm>
            <a:off x="507746" y="295711"/>
            <a:ext cx="3175980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2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5E9A83-82DA-AC2F-330B-0B12C6CB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6" y="1445622"/>
            <a:ext cx="6421724" cy="5032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8390F96-8E38-A995-D2BB-63A7A834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70" y="4267958"/>
            <a:ext cx="4754784" cy="2210586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38665B0-9E0B-3772-A090-1792BB20DD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28866" y="1446169"/>
            <a:ext cx="4191980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這裡主要處理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建立使用者介面、拉桿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95F493F-4EFE-A221-C78F-31DEF3795FDD}"/>
              </a:ext>
            </a:extLst>
          </p:cNvPr>
          <p:cNvSpPr txBox="1">
            <a:spLocks/>
          </p:cNvSpPr>
          <p:nvPr/>
        </p:nvSpPr>
        <p:spPr>
          <a:xfrm>
            <a:off x="507746" y="295711"/>
            <a:ext cx="3175980" cy="1149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>
                <a:solidFill>
                  <a:schemeClr val="tx2"/>
                </a:solidFill>
              </a:rPr>
              <a:t>Main function</a:t>
            </a:r>
            <a:endParaRPr lang="zh-TW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1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V_final_video">
            <a:hlinkClick r:id="" action="ppaction://media"/>
            <a:extLst>
              <a:ext uri="{FF2B5EF4-FFF2-40B4-BE49-F238E27FC236}">
                <a16:creationId xmlns:a16="http://schemas.microsoft.com/office/drawing/2014/main" id="{DF9771B7-674C-7F19-9B5A-8EACA044C8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631" y="977337"/>
            <a:ext cx="9964737" cy="5605038"/>
          </a:xfr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8384A4-1A21-C6E9-4454-031356B146BB}"/>
              </a:ext>
            </a:extLst>
          </p:cNvPr>
          <p:cNvSpPr txBox="1">
            <a:spLocks/>
          </p:cNvSpPr>
          <p:nvPr/>
        </p:nvSpPr>
        <p:spPr>
          <a:xfrm>
            <a:off x="516454" y="121921"/>
            <a:ext cx="2636049" cy="855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000" dirty="0">
                <a:solidFill>
                  <a:schemeClr val="tx2"/>
                </a:solidFill>
              </a:rPr>
              <a:t>Demo </a:t>
            </a:r>
            <a:r>
              <a:rPr lang="zh-TW" altLang="en-US" sz="4000" dirty="0">
                <a:solidFill>
                  <a:schemeClr val="tx2"/>
                </a:solidFill>
              </a:rPr>
              <a:t>影片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F309B8-B1FF-7C84-D7E2-D0AB0D9EEF27}"/>
              </a:ext>
            </a:extLst>
          </p:cNvPr>
          <p:cNvSpPr txBox="1"/>
          <p:nvPr/>
        </p:nvSpPr>
        <p:spPr>
          <a:xfrm>
            <a:off x="3039822" y="512209"/>
            <a:ext cx="83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專案網址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https://github.com/g0983230881/Rainbow-Petal_Hermite-Curve/tree/main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48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119</Words>
  <Application>Microsoft Office PowerPoint</Application>
  <PresentationFormat>寬螢幕</PresentationFormat>
  <Paragraphs>24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圖學畫圖 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圖學畫圖 期末報告</dc:title>
  <dc:creator>黃 晉晟</dc:creator>
  <cp:lastModifiedBy>黃 晉晟</cp:lastModifiedBy>
  <cp:revision>8</cp:revision>
  <dcterms:created xsi:type="dcterms:W3CDTF">2024-01-08T19:36:13Z</dcterms:created>
  <dcterms:modified xsi:type="dcterms:W3CDTF">2024-01-11T12:43:19Z</dcterms:modified>
</cp:coreProperties>
</file>